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A3BCB-BFA2-4D01-A4E8-F36064B9DC3B}" v="57" dt="2022-08-24T05:43:12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8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97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ek SeoYun" userId="fd60aa8ab42b52c3" providerId="LiveId" clId="{1AFA3BCB-BFA2-4D01-A4E8-F36064B9DC3B}"/>
    <pc:docChg chg="undo custSel delSld modSld">
      <pc:chgData name="Baek SeoYun" userId="fd60aa8ab42b52c3" providerId="LiveId" clId="{1AFA3BCB-BFA2-4D01-A4E8-F36064B9DC3B}" dt="2022-08-24T05:43:12.097" v="1341" actId="20577"/>
      <pc:docMkLst>
        <pc:docMk/>
      </pc:docMkLst>
      <pc:sldChg chg="delSp modSp mod">
        <pc:chgData name="Baek SeoYun" userId="fd60aa8ab42b52c3" providerId="LiveId" clId="{1AFA3BCB-BFA2-4D01-A4E8-F36064B9DC3B}" dt="2022-08-24T04:21:20.738" v="1082" actId="478"/>
        <pc:sldMkLst>
          <pc:docMk/>
          <pc:sldMk cId="4146230164" sldId="259"/>
        </pc:sldMkLst>
        <pc:spChg chg="del mod">
          <ac:chgData name="Baek SeoYun" userId="fd60aa8ab42b52c3" providerId="LiveId" clId="{1AFA3BCB-BFA2-4D01-A4E8-F36064B9DC3B}" dt="2022-08-24T04:21:20.738" v="1082" actId="478"/>
          <ac:spMkLst>
            <pc:docMk/>
            <pc:sldMk cId="4146230164" sldId="259"/>
            <ac:spMk id="4" creationId="{00000000-0000-0000-0000-000000000000}"/>
          </ac:spMkLst>
        </pc:spChg>
        <pc:spChg chg="mod">
          <ac:chgData name="Baek SeoYun" userId="fd60aa8ab42b52c3" providerId="LiveId" clId="{1AFA3BCB-BFA2-4D01-A4E8-F36064B9DC3B}" dt="2022-08-24T04:21:19.032" v="1081"/>
          <ac:spMkLst>
            <pc:docMk/>
            <pc:sldMk cId="4146230164" sldId="259"/>
            <ac:spMk id="16" creationId="{00000000-0000-0000-0000-000000000000}"/>
          </ac:spMkLst>
        </pc:spChg>
        <pc:spChg chg="mod">
          <ac:chgData name="Baek SeoYun" userId="fd60aa8ab42b52c3" providerId="LiveId" clId="{1AFA3BCB-BFA2-4D01-A4E8-F36064B9DC3B}" dt="2022-08-24T03:46:06.458" v="91" actId="1076"/>
          <ac:spMkLst>
            <pc:docMk/>
            <pc:sldMk cId="4146230164" sldId="259"/>
            <ac:spMk id="23" creationId="{00000000-0000-0000-0000-000000000000}"/>
          </ac:spMkLst>
        </pc:spChg>
      </pc:sldChg>
      <pc:sldChg chg="addSp delSp modSp mod">
        <pc:chgData name="Baek SeoYun" userId="fd60aa8ab42b52c3" providerId="LiveId" clId="{1AFA3BCB-BFA2-4D01-A4E8-F36064B9DC3B}" dt="2022-08-24T05:43:12.097" v="1341" actId="20577"/>
        <pc:sldMkLst>
          <pc:docMk/>
          <pc:sldMk cId="3905379173" sldId="260"/>
        </pc:sldMkLst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" creationId="{88A35F3A-EB59-407B-C4DD-4E1829C7077D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4" creationId="{E8F8B2CA-1BD9-5A8D-B917-0A9A8B8BD7DF}"/>
          </ac:spMkLst>
        </pc:spChg>
        <pc:spChg chg="mod">
          <ac:chgData name="Baek SeoYun" userId="fd60aa8ab42b52c3" providerId="LiveId" clId="{1AFA3BCB-BFA2-4D01-A4E8-F36064B9DC3B}" dt="2022-08-24T04:27:54.330" v="1083" actId="1076"/>
          <ac:spMkLst>
            <pc:docMk/>
            <pc:sldMk cId="3905379173" sldId="260"/>
            <ac:spMk id="5" creationId="{00000000-0000-0000-0000-000000000000}"/>
          </ac:spMkLst>
        </pc:spChg>
        <pc:spChg chg="mod">
          <ac:chgData name="Baek SeoYun" userId="fd60aa8ab42b52c3" providerId="LiveId" clId="{1AFA3BCB-BFA2-4D01-A4E8-F36064B9DC3B}" dt="2022-08-24T04:15:00.057" v="1026" actId="113"/>
          <ac:spMkLst>
            <pc:docMk/>
            <pc:sldMk cId="3905379173" sldId="260"/>
            <ac:spMk id="6" creationId="{00000000-0000-0000-0000-000000000000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8" creationId="{378B7DAE-017E-107B-60C7-980F23EA5723}"/>
          </ac:spMkLst>
        </pc:spChg>
        <pc:spChg chg="del">
          <ac:chgData name="Baek SeoYun" userId="fd60aa8ab42b52c3" providerId="LiveId" clId="{1AFA3BCB-BFA2-4D01-A4E8-F36064B9DC3B}" dt="2022-08-24T03:49:47.018" v="171" actId="478"/>
          <ac:spMkLst>
            <pc:docMk/>
            <pc:sldMk cId="3905379173" sldId="260"/>
            <ac:spMk id="9" creationId="{00000000-0000-0000-0000-000000000000}"/>
          </ac:spMkLst>
        </pc:spChg>
        <pc:spChg chg="mod">
          <ac:chgData name="Baek SeoYun" userId="fd60aa8ab42b52c3" providerId="LiveId" clId="{1AFA3BCB-BFA2-4D01-A4E8-F36064B9DC3B}" dt="2022-08-24T03:49:49.996" v="172" actId="1076"/>
          <ac:spMkLst>
            <pc:docMk/>
            <pc:sldMk cId="3905379173" sldId="260"/>
            <ac:spMk id="10" creationId="{00000000-0000-0000-0000-000000000000}"/>
          </ac:spMkLst>
        </pc:spChg>
        <pc:spChg chg="mod">
          <ac:chgData name="Baek SeoYun" userId="fd60aa8ab42b52c3" providerId="LiveId" clId="{1AFA3BCB-BFA2-4D01-A4E8-F36064B9DC3B}" dt="2022-08-24T04:50:32.724" v="1094" actId="1036"/>
          <ac:spMkLst>
            <pc:docMk/>
            <pc:sldMk cId="3905379173" sldId="260"/>
            <ac:spMk id="11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3:01.231" v="748" actId="478"/>
          <ac:spMkLst>
            <pc:docMk/>
            <pc:sldMk cId="3905379173" sldId="260"/>
            <ac:spMk id="13" creationId="{3FA00699-5178-465A-9F3F-130CF1431F70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14" creationId="{2A79F71D-579E-5657-BDFD-F7075564261F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15" creationId="{9B609FFB-10B1-5A0C-C138-2CE71FBA02E4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16" creationId="{27B7D458-B503-DD2C-35D1-65CBA9CCD6B4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17" creationId="{0D620044-CFB0-3273-6A43-2C028B748B52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18" creationId="{4B2CF61F-03E5-C745-8540-FE0FF6A88192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19" creationId="{B451ADAE-27AD-8B9E-9853-EA16E267DDF3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0" creationId="{C5F31B66-6D61-426E-691C-D791159CC469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1" creationId="{E119098E-5499-9C9C-5261-1175862E9D54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2" creationId="{4BF761E9-57ED-3AB1-2B45-31DD93B9C42E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3" creationId="{7F82F08F-CBD3-F7F9-60F9-53C2CD40ED54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4" creationId="{836C79DF-D20A-B676-3AEF-04D73CBDEF07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5" creationId="{48A79245-B7AD-7049-8BA3-A86D9CBC06FC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6" creationId="{33B244BD-B64B-5A92-1284-F113849ED589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7" creationId="{E6164D96-D161-A27A-16F7-4B8B6A2389BA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8" creationId="{3E817D22-063E-C500-D110-B303CD0B9378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29" creationId="{72D6A0BD-657A-1C9A-1B72-4F00A91E627C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0" creationId="{FDABD446-47F8-6888-9D15-3E0CB251B4BA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1" creationId="{8E3C99A6-6EBC-3F89-8EA1-7C80182DF4E6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2" creationId="{A4844860-9DEF-B1E1-1156-372E62DE1D9A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3" creationId="{DB5BF95F-F136-392A-62B1-BEC04A1FA082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4" creationId="{655F9364-2DDD-7DAE-A02A-0D0499874567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5" creationId="{3C7CDE4F-5B41-8B90-3951-BBDE990FA8AE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6" creationId="{864CC8A8-643B-060C-D9C2-989FB901417E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7" creationId="{C7CE2E9D-A624-95FE-948E-CC0D5E96BEF8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8" creationId="{21A48EE9-76DA-FA1B-2DF7-0CAEC912C78C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39" creationId="{936F2399-F29B-186A-FF99-A1700ACB8086}"/>
          </ac:spMkLst>
        </pc:spChg>
        <pc:spChg chg="mod">
          <ac:chgData name="Baek SeoYun" userId="fd60aa8ab42b52c3" providerId="LiveId" clId="{1AFA3BCB-BFA2-4D01-A4E8-F36064B9DC3B}" dt="2022-08-24T03:49:41.105" v="170" actId="1076"/>
          <ac:spMkLst>
            <pc:docMk/>
            <pc:sldMk cId="3905379173" sldId="260"/>
            <ac:spMk id="40" creationId="{56F11AE0-302C-1329-8355-755594AE0566}"/>
          </ac:spMkLst>
        </pc:spChg>
        <pc:spChg chg="add del mod">
          <ac:chgData name="Baek SeoYun" userId="fd60aa8ab42b52c3" providerId="LiveId" clId="{1AFA3BCB-BFA2-4D01-A4E8-F36064B9DC3B}" dt="2022-08-24T03:49:51.494" v="173" actId="478"/>
          <ac:spMkLst>
            <pc:docMk/>
            <pc:sldMk cId="3905379173" sldId="260"/>
            <ac:spMk id="41" creationId="{E7B1FA4D-1615-37FC-759A-018AF46E988B}"/>
          </ac:spMkLst>
        </pc:spChg>
        <pc:grpChg chg="add del mod">
          <ac:chgData name="Baek SeoYun" userId="fd60aa8ab42b52c3" providerId="LiveId" clId="{1AFA3BCB-BFA2-4D01-A4E8-F36064B9DC3B}" dt="2022-08-24T04:13:57.534" v="1018" actId="478"/>
          <ac:grpSpMkLst>
            <pc:docMk/>
            <pc:sldMk cId="3905379173" sldId="260"/>
            <ac:grpSpMk id="2" creationId="{16B45080-0FCD-68D4-4F8E-A4635BFF279B}"/>
          </ac:grpSpMkLst>
        </pc:grpChg>
        <pc:graphicFrameChg chg="del mod">
          <ac:chgData name="Baek SeoYun" userId="fd60aa8ab42b52c3" providerId="LiveId" clId="{1AFA3BCB-BFA2-4D01-A4E8-F36064B9DC3B}" dt="2022-08-24T03:48:20.960" v="129" actId="478"/>
          <ac:graphicFrameMkLst>
            <pc:docMk/>
            <pc:sldMk cId="3905379173" sldId="260"/>
            <ac:graphicFrameMk id="7" creationId="{00000000-0000-0000-0000-000000000000}"/>
          </ac:graphicFrameMkLst>
        </pc:graphicFrameChg>
        <pc:graphicFrameChg chg="mod modGraphic">
          <ac:chgData name="Baek SeoYun" userId="fd60aa8ab42b52c3" providerId="LiveId" clId="{1AFA3BCB-BFA2-4D01-A4E8-F36064B9DC3B}" dt="2022-08-24T05:43:12.097" v="1341" actId="20577"/>
          <ac:graphicFrameMkLst>
            <pc:docMk/>
            <pc:sldMk cId="3905379173" sldId="260"/>
            <ac:graphicFrameMk id="12" creationId="{00000000-0000-0000-0000-000000000000}"/>
          </ac:graphicFrameMkLst>
        </pc:graphicFrameChg>
        <pc:graphicFrameChg chg="add mod modGraphic">
          <ac:chgData name="Baek SeoYun" userId="fd60aa8ab42b52c3" providerId="LiveId" clId="{1AFA3BCB-BFA2-4D01-A4E8-F36064B9DC3B}" dt="2022-08-24T03:55:17.970" v="384" actId="2165"/>
          <ac:graphicFrameMkLst>
            <pc:docMk/>
            <pc:sldMk cId="3905379173" sldId="260"/>
            <ac:graphicFrameMk id="42" creationId="{9C334808-5026-7EFE-2DCC-63F4E7355B77}"/>
          </ac:graphicFrameMkLst>
        </pc:graphicFrameChg>
        <pc:picChg chg="add mod">
          <ac:chgData name="Baek SeoYun" userId="fd60aa8ab42b52c3" providerId="LiveId" clId="{1AFA3BCB-BFA2-4D01-A4E8-F36064B9DC3B}" dt="2022-08-24T04:14:16.746" v="1021" actId="1076"/>
          <ac:picMkLst>
            <pc:docMk/>
            <pc:sldMk cId="3905379173" sldId="260"/>
            <ac:picMk id="44" creationId="{830D441C-75B9-F9EF-6A7E-537397BDAE4C}"/>
          </ac:picMkLst>
        </pc:picChg>
      </pc:sldChg>
      <pc:sldChg chg="addSp delSp modSp mod">
        <pc:chgData name="Baek SeoYun" userId="fd60aa8ab42b52c3" providerId="LiveId" clId="{1AFA3BCB-BFA2-4D01-A4E8-F36064B9DC3B}" dt="2022-08-24T04:09:59.561" v="962" actId="20577"/>
        <pc:sldMkLst>
          <pc:docMk/>
          <pc:sldMk cId="4276374598" sldId="261"/>
        </pc:sldMkLst>
        <pc:spChg chg="add del mod">
          <ac:chgData name="Baek SeoYun" userId="fd60aa8ab42b52c3" providerId="LiveId" clId="{1AFA3BCB-BFA2-4D01-A4E8-F36064B9DC3B}" dt="2022-08-24T04:09:45.661" v="953" actId="1076"/>
          <ac:spMkLst>
            <pc:docMk/>
            <pc:sldMk cId="4276374598" sldId="261"/>
            <ac:spMk id="5" creationId="{00000000-0000-0000-0000-000000000000}"/>
          </ac:spMkLst>
        </pc:spChg>
        <pc:spChg chg="mod">
          <ac:chgData name="Baek SeoYun" userId="fd60aa8ab42b52c3" providerId="LiveId" clId="{1AFA3BCB-BFA2-4D01-A4E8-F36064B9DC3B}" dt="2022-08-24T04:04:01.472" v="784" actId="1076"/>
          <ac:spMkLst>
            <pc:docMk/>
            <pc:sldMk cId="4276374598" sldId="261"/>
            <ac:spMk id="6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4:38.712" v="840" actId="478"/>
          <ac:spMkLst>
            <pc:docMk/>
            <pc:sldMk cId="4276374598" sldId="261"/>
            <ac:spMk id="14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4:48.714" v="847" actId="478"/>
          <ac:spMkLst>
            <pc:docMk/>
            <pc:sldMk cId="4276374598" sldId="261"/>
            <ac:spMk id="16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4:41.331" v="842" actId="478"/>
          <ac:spMkLst>
            <pc:docMk/>
            <pc:sldMk cId="4276374598" sldId="261"/>
            <ac:spMk id="23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4:47.214" v="846" actId="478"/>
          <ac:spMkLst>
            <pc:docMk/>
            <pc:sldMk cId="4276374598" sldId="261"/>
            <ac:spMk id="24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4:42.836" v="843" actId="478"/>
          <ac:spMkLst>
            <pc:docMk/>
            <pc:sldMk cId="4276374598" sldId="261"/>
            <ac:spMk id="25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4:39.992" v="841" actId="478"/>
          <ac:spMkLst>
            <pc:docMk/>
            <pc:sldMk cId="4276374598" sldId="261"/>
            <ac:spMk id="26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7:25.390" v="903" actId="478"/>
          <ac:spMkLst>
            <pc:docMk/>
            <pc:sldMk cId="4276374598" sldId="261"/>
            <ac:spMk id="27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7:19.321" v="899" actId="478"/>
          <ac:spMkLst>
            <pc:docMk/>
            <pc:sldMk cId="4276374598" sldId="261"/>
            <ac:spMk id="28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7:20.966" v="900" actId="478"/>
          <ac:spMkLst>
            <pc:docMk/>
            <pc:sldMk cId="4276374598" sldId="261"/>
            <ac:spMk id="29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7:30.539" v="906" actId="478"/>
          <ac:spMkLst>
            <pc:docMk/>
            <pc:sldMk cId="4276374598" sldId="261"/>
            <ac:spMk id="30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7:27.136" v="905" actId="478"/>
          <ac:spMkLst>
            <pc:docMk/>
            <pc:sldMk cId="4276374598" sldId="261"/>
            <ac:spMk id="31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07:32.198" v="907" actId="478"/>
          <ac:spMkLst>
            <pc:docMk/>
            <pc:sldMk cId="4276374598" sldId="261"/>
            <ac:spMk id="32" creationId="{00000000-0000-0000-0000-000000000000}"/>
          </ac:spMkLst>
        </pc:spChg>
        <pc:spChg chg="mod">
          <ac:chgData name="Baek SeoYun" userId="fd60aa8ab42b52c3" providerId="LiveId" clId="{1AFA3BCB-BFA2-4D01-A4E8-F36064B9DC3B}" dt="2022-08-24T04:07:45.367" v="911" actId="1076"/>
          <ac:spMkLst>
            <pc:docMk/>
            <pc:sldMk cId="4276374598" sldId="261"/>
            <ac:spMk id="33" creationId="{3FA00699-5178-465A-9F3F-130CF1431F70}"/>
          </ac:spMkLst>
        </pc:spChg>
        <pc:spChg chg="mod">
          <ac:chgData name="Baek SeoYun" userId="fd60aa8ab42b52c3" providerId="LiveId" clId="{1AFA3BCB-BFA2-4D01-A4E8-F36064B9DC3B}" dt="2022-08-24T04:09:59.561" v="962" actId="20577"/>
          <ac:spMkLst>
            <pc:docMk/>
            <pc:sldMk cId="4276374598" sldId="261"/>
            <ac:spMk id="34" creationId="{3FA00699-5178-465A-9F3F-130CF1431F70}"/>
          </ac:spMkLst>
        </pc:spChg>
        <pc:spChg chg="mod">
          <ac:chgData name="Baek SeoYun" userId="fd60aa8ab42b52c3" providerId="LiveId" clId="{1AFA3BCB-BFA2-4D01-A4E8-F36064B9DC3B}" dt="2022-08-24T04:04:23.549" v="820" actId="20577"/>
          <ac:spMkLst>
            <pc:docMk/>
            <pc:sldMk cId="4276374598" sldId="261"/>
            <ac:spMk id="35" creationId="{00000000-0000-0000-0000-000000000000}"/>
          </ac:spMkLst>
        </pc:spChg>
        <pc:spChg chg="mod">
          <ac:chgData name="Baek SeoYun" userId="fd60aa8ab42b52c3" providerId="LiveId" clId="{1AFA3BCB-BFA2-4D01-A4E8-F36064B9DC3B}" dt="2022-08-24T04:04:33.141" v="839" actId="20577"/>
          <ac:spMkLst>
            <pc:docMk/>
            <pc:sldMk cId="4276374598" sldId="261"/>
            <ac:spMk id="36" creationId="{00000000-0000-0000-0000-000000000000}"/>
          </ac:spMkLst>
        </pc:spChg>
        <pc:picChg chg="add mod">
          <ac:chgData name="Baek SeoYun" userId="fd60aa8ab42b52c3" providerId="LiveId" clId="{1AFA3BCB-BFA2-4D01-A4E8-F36064B9DC3B}" dt="2022-08-24T04:09:18.264" v="944" actId="1076"/>
          <ac:picMkLst>
            <pc:docMk/>
            <pc:sldMk cId="4276374598" sldId="261"/>
            <ac:picMk id="3" creationId="{3726A353-3CA4-09C4-5784-467A3E7F48DD}"/>
          </ac:picMkLst>
        </pc:picChg>
        <pc:picChg chg="add mod">
          <ac:chgData name="Baek SeoYun" userId="fd60aa8ab42b52c3" providerId="LiveId" clId="{1AFA3BCB-BFA2-4D01-A4E8-F36064B9DC3B}" dt="2022-08-24T04:09:52.579" v="955" actId="1076"/>
          <ac:picMkLst>
            <pc:docMk/>
            <pc:sldMk cId="4276374598" sldId="261"/>
            <ac:picMk id="8" creationId="{028832CA-8270-9B20-BEBE-53519BB092C2}"/>
          </ac:picMkLst>
        </pc:picChg>
      </pc:sldChg>
      <pc:sldChg chg="addSp delSp modSp mod">
        <pc:chgData name="Baek SeoYun" userId="fd60aa8ab42b52c3" providerId="LiveId" clId="{1AFA3BCB-BFA2-4D01-A4E8-F36064B9DC3B}" dt="2022-08-24T04:17:16.192" v="1060" actId="14100"/>
        <pc:sldMkLst>
          <pc:docMk/>
          <pc:sldMk cId="2236126555" sldId="262"/>
        </pc:sldMkLst>
        <pc:spChg chg="add del mod">
          <ac:chgData name="Baek SeoYun" userId="fd60aa8ab42b52c3" providerId="LiveId" clId="{1AFA3BCB-BFA2-4D01-A4E8-F36064B9DC3B}" dt="2022-08-24T04:10:46.361" v="980" actId="478"/>
          <ac:spMkLst>
            <pc:docMk/>
            <pc:sldMk cId="2236126555" sldId="262"/>
            <ac:spMk id="5" creationId="{00000000-0000-0000-0000-000000000000}"/>
          </ac:spMkLst>
        </pc:spChg>
        <pc:spChg chg="mod">
          <ac:chgData name="Baek SeoYun" userId="fd60aa8ab42b52c3" providerId="LiveId" clId="{1AFA3BCB-BFA2-4D01-A4E8-F36064B9DC3B}" dt="2022-08-24T04:12:21.492" v="1017" actId="20577"/>
          <ac:spMkLst>
            <pc:docMk/>
            <pc:sldMk cId="2236126555" sldId="262"/>
            <ac:spMk id="6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50.066" v="982" actId="478"/>
          <ac:spMkLst>
            <pc:docMk/>
            <pc:sldMk cId="2236126555" sldId="262"/>
            <ac:spMk id="21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51.216" v="983" actId="478"/>
          <ac:spMkLst>
            <pc:docMk/>
            <pc:sldMk cId="2236126555" sldId="262"/>
            <ac:spMk id="37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52.213" v="984" actId="478"/>
          <ac:spMkLst>
            <pc:docMk/>
            <pc:sldMk cId="2236126555" sldId="262"/>
            <ac:spMk id="39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56.454" v="987" actId="478"/>
          <ac:spMkLst>
            <pc:docMk/>
            <pc:sldMk cId="2236126555" sldId="262"/>
            <ac:spMk id="41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55.732" v="986" actId="478"/>
          <ac:spMkLst>
            <pc:docMk/>
            <pc:sldMk cId="2236126555" sldId="262"/>
            <ac:spMk id="43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31.870" v="974" actId="478"/>
          <ac:spMkLst>
            <pc:docMk/>
            <pc:sldMk cId="2236126555" sldId="262"/>
            <ac:spMk id="44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58.008" v="988" actId="478"/>
          <ac:spMkLst>
            <pc:docMk/>
            <pc:sldMk cId="2236126555" sldId="262"/>
            <ac:spMk id="45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41.742" v="977" actId="478"/>
          <ac:spMkLst>
            <pc:docMk/>
            <pc:sldMk cId="2236126555" sldId="262"/>
            <ac:spMk id="46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1:00.613" v="990" actId="478"/>
          <ac:spMkLst>
            <pc:docMk/>
            <pc:sldMk cId="2236126555" sldId="262"/>
            <ac:spMk id="47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43.383" v="978" actId="478"/>
          <ac:spMkLst>
            <pc:docMk/>
            <pc:sldMk cId="2236126555" sldId="262"/>
            <ac:spMk id="48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1:03.024" v="992" actId="478"/>
          <ac:spMkLst>
            <pc:docMk/>
            <pc:sldMk cId="2236126555" sldId="262"/>
            <ac:spMk id="49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0:49.131" v="981" actId="478"/>
          <ac:spMkLst>
            <pc:docMk/>
            <pc:sldMk cId="2236126555" sldId="262"/>
            <ac:spMk id="50" creationId="{00000000-0000-0000-0000-000000000000}"/>
          </ac:spMkLst>
        </pc:spChg>
        <pc:spChg chg="del">
          <ac:chgData name="Baek SeoYun" userId="fd60aa8ab42b52c3" providerId="LiveId" clId="{1AFA3BCB-BFA2-4D01-A4E8-F36064B9DC3B}" dt="2022-08-24T04:11:09.777" v="994" actId="478"/>
          <ac:spMkLst>
            <pc:docMk/>
            <pc:sldMk cId="2236126555" sldId="262"/>
            <ac:spMk id="51" creationId="{3FA00699-5178-465A-9F3F-130CF1431F70}"/>
          </ac:spMkLst>
        </pc:spChg>
        <pc:spChg chg="del">
          <ac:chgData name="Baek SeoYun" userId="fd60aa8ab42b52c3" providerId="LiveId" clId="{1AFA3BCB-BFA2-4D01-A4E8-F36064B9DC3B}" dt="2022-08-24T04:11:10.947" v="995" actId="478"/>
          <ac:spMkLst>
            <pc:docMk/>
            <pc:sldMk cId="2236126555" sldId="262"/>
            <ac:spMk id="52" creationId="{3FA00699-5178-465A-9F3F-130CF1431F70}"/>
          </ac:spMkLst>
        </pc:spChg>
        <pc:spChg chg="del">
          <ac:chgData name="Baek SeoYun" userId="fd60aa8ab42b52c3" providerId="LiveId" clId="{1AFA3BCB-BFA2-4D01-A4E8-F36064B9DC3B}" dt="2022-08-24T04:11:12.244" v="996" actId="478"/>
          <ac:spMkLst>
            <pc:docMk/>
            <pc:sldMk cId="2236126555" sldId="262"/>
            <ac:spMk id="53" creationId="{3FA00699-5178-465A-9F3F-130CF1431F70}"/>
          </ac:spMkLst>
        </pc:spChg>
        <pc:spChg chg="del">
          <ac:chgData name="Baek SeoYun" userId="fd60aa8ab42b52c3" providerId="LiveId" clId="{1AFA3BCB-BFA2-4D01-A4E8-F36064B9DC3B}" dt="2022-08-24T04:11:13.876" v="997" actId="478"/>
          <ac:spMkLst>
            <pc:docMk/>
            <pc:sldMk cId="2236126555" sldId="262"/>
            <ac:spMk id="54" creationId="{3FA00699-5178-465A-9F3F-130CF1431F70}"/>
          </ac:spMkLst>
        </pc:spChg>
        <pc:picChg chg="add mod">
          <ac:chgData name="Baek SeoYun" userId="fd60aa8ab42b52c3" providerId="LiveId" clId="{1AFA3BCB-BFA2-4D01-A4E8-F36064B9DC3B}" dt="2022-08-24T04:16:20.277" v="1045" actId="1076"/>
          <ac:picMkLst>
            <pc:docMk/>
            <pc:sldMk cId="2236126555" sldId="262"/>
            <ac:picMk id="3" creationId="{B961508E-C304-78A6-53CB-15E981FBD618}"/>
          </ac:picMkLst>
        </pc:picChg>
        <pc:picChg chg="add mod">
          <ac:chgData name="Baek SeoYun" userId="fd60aa8ab42b52c3" providerId="LiveId" clId="{1AFA3BCB-BFA2-4D01-A4E8-F36064B9DC3B}" dt="2022-08-24T04:16:29.587" v="1049" actId="1076"/>
          <ac:picMkLst>
            <pc:docMk/>
            <pc:sldMk cId="2236126555" sldId="262"/>
            <ac:picMk id="7" creationId="{44B56818-9F97-3940-3D56-BFA104568BDA}"/>
          </ac:picMkLst>
        </pc:picChg>
        <pc:picChg chg="add mod">
          <ac:chgData name="Baek SeoYun" userId="fd60aa8ab42b52c3" providerId="LiveId" clId="{1AFA3BCB-BFA2-4D01-A4E8-F36064B9DC3B}" dt="2022-08-24T04:16:26.935" v="1048" actId="1076"/>
          <ac:picMkLst>
            <pc:docMk/>
            <pc:sldMk cId="2236126555" sldId="262"/>
            <ac:picMk id="9" creationId="{6A38A585-3AF3-61E6-27B5-4F8D731FFF75}"/>
          </ac:picMkLst>
        </pc:picChg>
        <pc:picChg chg="add mod">
          <ac:chgData name="Baek SeoYun" userId="fd60aa8ab42b52c3" providerId="LiveId" clId="{1AFA3BCB-BFA2-4D01-A4E8-F36064B9DC3B}" dt="2022-08-24T04:16:17.172" v="1044" actId="1076"/>
          <ac:picMkLst>
            <pc:docMk/>
            <pc:sldMk cId="2236126555" sldId="262"/>
            <ac:picMk id="11" creationId="{3541330B-6D3C-ABB2-22A8-4F0832573CC6}"/>
          </ac:picMkLst>
        </pc:picChg>
        <pc:picChg chg="add mod">
          <ac:chgData name="Baek SeoYun" userId="fd60aa8ab42b52c3" providerId="LiveId" clId="{1AFA3BCB-BFA2-4D01-A4E8-F36064B9DC3B}" dt="2022-08-24T04:16:42.139" v="1052" actId="1076"/>
          <ac:picMkLst>
            <pc:docMk/>
            <pc:sldMk cId="2236126555" sldId="262"/>
            <ac:picMk id="13" creationId="{C23370B3-8B1E-2069-B74C-8422AFA14479}"/>
          </ac:picMkLst>
        </pc:picChg>
        <pc:picChg chg="add mod">
          <ac:chgData name="Baek SeoYun" userId="fd60aa8ab42b52c3" providerId="LiveId" clId="{1AFA3BCB-BFA2-4D01-A4E8-F36064B9DC3B}" dt="2022-08-24T04:17:16.192" v="1060" actId="14100"/>
          <ac:picMkLst>
            <pc:docMk/>
            <pc:sldMk cId="2236126555" sldId="262"/>
            <ac:picMk id="15" creationId="{27349592-6890-2423-BE7A-6012EE12CC15}"/>
          </ac:picMkLst>
        </pc:picChg>
        <pc:cxnChg chg="del">
          <ac:chgData name="Baek SeoYun" userId="fd60aa8ab42b52c3" providerId="LiveId" clId="{1AFA3BCB-BFA2-4D01-A4E8-F36064B9DC3B}" dt="2022-08-24T04:11:03.741" v="993" actId="478"/>
          <ac:cxnSpMkLst>
            <pc:docMk/>
            <pc:sldMk cId="2236126555" sldId="262"/>
            <ac:cxnSpMk id="22" creationId="{00000000-0000-0000-0000-000000000000}"/>
          </ac:cxnSpMkLst>
        </pc:cxnChg>
        <pc:cxnChg chg="del">
          <ac:chgData name="Baek SeoYun" userId="fd60aa8ab42b52c3" providerId="LiveId" clId="{1AFA3BCB-BFA2-4D01-A4E8-F36064B9DC3B}" dt="2022-08-24T04:11:01.330" v="991" actId="478"/>
          <ac:cxnSpMkLst>
            <pc:docMk/>
            <pc:sldMk cId="2236126555" sldId="262"/>
            <ac:cxnSpMk id="38" creationId="{00000000-0000-0000-0000-000000000000}"/>
          </ac:cxnSpMkLst>
        </pc:cxnChg>
        <pc:cxnChg chg="del">
          <ac:chgData name="Baek SeoYun" userId="fd60aa8ab42b52c3" providerId="LiveId" clId="{1AFA3BCB-BFA2-4D01-A4E8-F36064B9DC3B}" dt="2022-08-24T04:10:59.017" v="989" actId="478"/>
          <ac:cxnSpMkLst>
            <pc:docMk/>
            <pc:sldMk cId="2236126555" sldId="262"/>
            <ac:cxnSpMk id="40" creationId="{00000000-0000-0000-0000-000000000000}"/>
          </ac:cxnSpMkLst>
        </pc:cxnChg>
        <pc:cxnChg chg="del">
          <ac:chgData name="Baek SeoYun" userId="fd60aa8ab42b52c3" providerId="LiveId" clId="{1AFA3BCB-BFA2-4D01-A4E8-F36064B9DC3B}" dt="2022-08-24T04:10:54.058" v="985" actId="478"/>
          <ac:cxnSpMkLst>
            <pc:docMk/>
            <pc:sldMk cId="2236126555" sldId="262"/>
            <ac:cxnSpMk id="42" creationId="{00000000-0000-0000-0000-000000000000}"/>
          </ac:cxnSpMkLst>
        </pc:cxnChg>
      </pc:sldChg>
      <pc:sldChg chg="modSp del mod">
        <pc:chgData name="Baek SeoYun" userId="fd60aa8ab42b52c3" providerId="LiveId" clId="{1AFA3BCB-BFA2-4D01-A4E8-F36064B9DC3B}" dt="2022-08-24T04:11:17.152" v="998" actId="47"/>
        <pc:sldMkLst>
          <pc:docMk/>
          <pc:sldMk cId="2721890384" sldId="263"/>
        </pc:sldMkLst>
        <pc:spChg chg="mod">
          <ac:chgData name="Baek SeoYun" userId="fd60aa8ab42b52c3" providerId="LiveId" clId="{1AFA3BCB-BFA2-4D01-A4E8-F36064B9DC3B}" dt="2022-08-24T03:49:35.625" v="169" actId="1076"/>
          <ac:spMkLst>
            <pc:docMk/>
            <pc:sldMk cId="2721890384" sldId="263"/>
            <ac:spMk id="5" creationId="{00000000-0000-0000-0000-000000000000}"/>
          </ac:spMkLst>
        </pc:spChg>
        <pc:graphicFrameChg chg="modGraphic">
          <ac:chgData name="Baek SeoYun" userId="fd60aa8ab42b52c3" providerId="LiveId" clId="{1AFA3BCB-BFA2-4D01-A4E8-F36064B9DC3B}" dt="2022-08-24T03:49:34.751" v="168" actId="14734"/>
          <ac:graphicFrameMkLst>
            <pc:docMk/>
            <pc:sldMk cId="2721890384" sldId="263"/>
            <ac:graphicFrameMk id="170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5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3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28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67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187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8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972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422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38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85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8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15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64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19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5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4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9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4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32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5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00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5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8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-1"/>
            <a:ext cx="12192000" cy="398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딥러닝 기반 </a:t>
            </a:r>
            <a:r>
              <a:rPr lang="en-US" altLang="ko-KR" sz="28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AI </a:t>
            </a:r>
            <a:r>
              <a:rPr lang="ko-KR" altLang="en-US" sz="28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엔지니어링</a:t>
            </a:r>
            <a:r>
              <a:rPr lang="en-US" altLang="ko-KR" sz="28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(GIT)</a:t>
            </a:r>
            <a:r>
              <a:rPr lang="ko-KR" altLang="en-US" sz="2800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3600" b="1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자기소개</a:t>
            </a:r>
            <a:endParaRPr lang="en-US" altLang="ko-KR" sz="3600" b="1" i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18431" y="3372267"/>
            <a:ext cx="800219" cy="598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백서윤</a:t>
            </a:r>
            <a:endParaRPr lang="en-US" altLang="ko-KR" sz="11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332513" y="3432496"/>
            <a:ext cx="546100" cy="1092200"/>
            <a:chOff x="3581400" y="3962400"/>
            <a:chExt cx="546100" cy="1092200"/>
          </a:xfrm>
        </p:grpSpPr>
        <p:sp>
          <p:nvSpPr>
            <p:cNvPr id="2" name="직사각형 1"/>
            <p:cNvSpPr/>
            <p:nvPr/>
          </p:nvSpPr>
          <p:spPr>
            <a:xfrm>
              <a:off x="3581400" y="3962400"/>
              <a:ext cx="546100" cy="546100"/>
            </a:xfrm>
            <a:prstGeom prst="rect">
              <a:avLst/>
            </a:prstGeom>
            <a:solidFill>
              <a:srgbClr val="F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Group 20"/>
            <p:cNvGrpSpPr>
              <a:grpSpLocks noChangeAspect="1"/>
            </p:cNvGrpSpPr>
            <p:nvPr/>
          </p:nvGrpSpPr>
          <p:grpSpPr bwMode="auto">
            <a:xfrm>
              <a:off x="3753286" y="4097458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10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8" name="직선 연결선 17"/>
            <p:cNvCxnSpPr/>
            <p:nvPr/>
          </p:nvCxnSpPr>
          <p:spPr>
            <a:xfrm>
              <a:off x="3581400" y="4508500"/>
              <a:ext cx="0" cy="546100"/>
            </a:xfrm>
            <a:prstGeom prst="line">
              <a:avLst/>
            </a:prstGeom>
            <a:ln>
              <a:solidFill>
                <a:srgbClr val="FF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4967513" y="3432496"/>
            <a:ext cx="3058886" cy="546100"/>
            <a:chOff x="4216400" y="3962400"/>
            <a:chExt cx="3058886" cy="546100"/>
          </a:xfrm>
        </p:grpSpPr>
        <p:sp>
          <p:nvSpPr>
            <p:cNvPr id="15" name="직사각형 14"/>
            <p:cNvSpPr/>
            <p:nvPr/>
          </p:nvSpPr>
          <p:spPr>
            <a:xfrm>
              <a:off x="4216400" y="3962400"/>
              <a:ext cx="546100" cy="546100"/>
            </a:xfrm>
            <a:prstGeom prst="rect">
              <a:avLst/>
            </a:prstGeom>
            <a:solidFill>
              <a:srgbClr val="F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350390" y="4126861"/>
              <a:ext cx="278120" cy="24658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rot="16200000">
              <a:off x="6015286" y="3243308"/>
              <a:ext cx="0" cy="2520000"/>
            </a:xfrm>
            <a:prstGeom prst="line">
              <a:avLst/>
            </a:prstGeom>
            <a:ln>
              <a:solidFill>
                <a:srgbClr val="FF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6230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092253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7803" y="-129043"/>
            <a:ext cx="5352786" cy="1221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About</a:t>
            </a:r>
            <a:r>
              <a:rPr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altLang="ko-KR" sz="28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Me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Profile</a:t>
            </a:r>
            <a:endParaRPr lang="ko-KR" altLang="en-US" sz="6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92993" y="3906122"/>
            <a:ext cx="13821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백서윤 </a:t>
            </a:r>
            <a:endParaRPr lang="en-US" altLang="ko-KR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17633" y="2282313"/>
            <a:ext cx="3523933" cy="437290"/>
          </a:xfrm>
          <a:prstGeom prst="roundRect">
            <a:avLst>
              <a:gd name="adj" fmla="val 2012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Education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148243"/>
              </p:ext>
            </p:extLst>
          </p:nvPr>
        </p:nvGraphicFramePr>
        <p:xfrm>
          <a:off x="6096000" y="3101069"/>
          <a:ext cx="4905080" cy="2074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5959"/>
                          </a:solidFill>
                        </a:rPr>
                        <a:t>전공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2"/>
                          </a:solidFill>
                        </a:rPr>
                        <a:t>전자공학과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rgbClr val="FF5959"/>
                          </a:solidFill>
                        </a:rPr>
                        <a:t>배운 언어</a:t>
                      </a:r>
                      <a:endParaRPr lang="ko-KR" altLang="en-US" sz="1400" b="1" dirty="0">
                        <a:solidFill>
                          <a:srgbClr val="FF595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2"/>
                          </a:solidFill>
                        </a:rPr>
                        <a:t>C/C++, Java,</a:t>
                      </a:r>
                      <a:r>
                        <a:rPr lang="ko-KR" altLang="en-US" sz="1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2"/>
                          </a:solidFill>
                        </a:rPr>
                        <a:t>Python</a:t>
                      </a:r>
                      <a:r>
                        <a:rPr lang="ko-KR" altLang="en-US" sz="1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400" b="1" dirty="0" err="1">
                          <a:solidFill>
                            <a:schemeClr val="tx2"/>
                          </a:solidFill>
                        </a:rPr>
                        <a:t>접해봄</a:t>
                      </a:r>
                      <a:endParaRPr lang="en-US" altLang="ko-KR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5959"/>
                          </a:solidFill>
                        </a:rPr>
                        <a:t>프로젝트</a:t>
                      </a:r>
                      <a:endParaRPr lang="en-US" altLang="ko-KR" sz="1400" b="1" dirty="0">
                        <a:solidFill>
                          <a:srgbClr val="FF5959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5959"/>
                          </a:solidFill>
                        </a:rPr>
                        <a:t>경험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1" dirty="0">
                          <a:solidFill>
                            <a:schemeClr val="tx2"/>
                          </a:solidFill>
                        </a:rPr>
                        <a:t>Java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1" dirty="0">
                          <a:solidFill>
                            <a:schemeClr val="tx2"/>
                          </a:solidFill>
                        </a:rPr>
                        <a:t>안드로이드 </a:t>
                      </a:r>
                      <a:r>
                        <a:rPr lang="ko-KR" altLang="en-US" sz="1400" b="1" dirty="0" err="1">
                          <a:solidFill>
                            <a:schemeClr val="tx2"/>
                          </a:solidFill>
                        </a:rPr>
                        <a:t>날씨어플</a:t>
                      </a:r>
                      <a:endParaRPr lang="en-US" altLang="ko-KR" sz="1400" b="1" dirty="0">
                        <a:solidFill>
                          <a:schemeClr val="tx2"/>
                        </a:solidFill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1" dirty="0">
                          <a:solidFill>
                            <a:schemeClr val="tx2"/>
                          </a:solidFill>
                        </a:rPr>
                        <a:t>Python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b="1" dirty="0" err="1">
                          <a:solidFill>
                            <a:schemeClr val="tx2"/>
                          </a:solidFill>
                        </a:rPr>
                        <a:t>Rpi</a:t>
                      </a:r>
                      <a:r>
                        <a:rPr lang="ko-KR" altLang="en-US" sz="1400" b="1" dirty="0">
                          <a:solidFill>
                            <a:schemeClr val="tx2"/>
                          </a:solidFill>
                        </a:rPr>
                        <a:t>를 통한 </a:t>
                      </a:r>
                      <a:r>
                        <a:rPr lang="ko-KR" altLang="en-US" sz="1400" b="1" dirty="0" err="1">
                          <a:solidFill>
                            <a:schemeClr val="tx2"/>
                          </a:solidFill>
                        </a:rPr>
                        <a:t>색인식음성변환알고리즘</a:t>
                      </a:r>
                      <a:r>
                        <a:rPr lang="en-US" altLang="ko-KR" sz="1400" b="1" dirty="0">
                          <a:solidFill>
                            <a:schemeClr val="tx2"/>
                          </a:solidFill>
                        </a:rPr>
                        <a:t>                                              </a:t>
                      </a: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1" dirty="0" err="1">
                          <a:solidFill>
                            <a:schemeClr val="tx2"/>
                          </a:solidFill>
                        </a:rPr>
                        <a:t>머신러닝을</a:t>
                      </a:r>
                      <a:r>
                        <a:rPr lang="ko-KR" altLang="en-US" sz="1400" b="1" dirty="0">
                          <a:solidFill>
                            <a:schemeClr val="tx2"/>
                          </a:solidFill>
                        </a:rPr>
                        <a:t> 사용한 </a:t>
                      </a:r>
                      <a:r>
                        <a:rPr lang="ko-KR" altLang="en-US" sz="1400" b="1" dirty="0" err="1">
                          <a:solidFill>
                            <a:schemeClr val="tx2"/>
                          </a:solidFill>
                        </a:rPr>
                        <a:t>지폐판별알고리즘</a:t>
                      </a:r>
                      <a:endParaRPr lang="ko-KR" alt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9C334808-5026-7EFE-2DCC-63F4E735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530656"/>
              </p:ext>
            </p:extLst>
          </p:nvPr>
        </p:nvGraphicFramePr>
        <p:xfrm>
          <a:off x="1606740" y="4489702"/>
          <a:ext cx="390035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rgbClr val="FF5959"/>
                          </a:solidFill>
                        </a:rPr>
                        <a:t>Birth</a:t>
                      </a:r>
                      <a:endParaRPr lang="ko-KR" altLang="en-US" sz="1400" dirty="0">
                        <a:solidFill>
                          <a:srgbClr val="FF595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2"/>
                          </a:solidFill>
                        </a:rPr>
                        <a:t>99.01.11</a:t>
                      </a:r>
                      <a:endParaRPr lang="ko-KR" alt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FF5959"/>
                          </a:solidFill>
                        </a:rPr>
                        <a:t>Email</a:t>
                      </a:r>
                      <a:endParaRPr lang="ko-KR" altLang="en-US" sz="1400" b="1" dirty="0">
                        <a:solidFill>
                          <a:srgbClr val="FF595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2"/>
                          </a:solidFill>
                        </a:rPr>
                        <a:t>qorskdus200@gmail.com</a:t>
                      </a:r>
                      <a:endParaRPr lang="ko-KR" alt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FF5959"/>
                          </a:solidFill>
                        </a:rPr>
                        <a:t>MBTI</a:t>
                      </a:r>
                      <a:endParaRPr lang="ko-KR" altLang="en-US" sz="1400" b="1" dirty="0">
                        <a:solidFill>
                          <a:srgbClr val="FF595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2"/>
                          </a:solidFill>
                        </a:rPr>
                        <a:t>INFJ</a:t>
                      </a:r>
                      <a:endParaRPr lang="ko-KR" alt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830D441C-75B9-F9EF-6A7E-537397BD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724" y="1414255"/>
            <a:ext cx="2476156" cy="23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883490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5258" y="147648"/>
            <a:ext cx="5468331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Device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598543" y="2496098"/>
            <a:ext cx="36783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LG gram 15z970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778237" y="2383315"/>
            <a:ext cx="36783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Ipad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pro 11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6059424" y="1743456"/>
            <a:ext cx="0" cy="442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349908" y="1736990"/>
            <a:ext cx="2144502" cy="4372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Laptop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72911" y="1743456"/>
            <a:ext cx="2144502" cy="4372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Pad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26A353-3CA4-09C4-5784-467A3E7F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663" y="3010018"/>
            <a:ext cx="2964492" cy="2964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8832CA-8270-9B20-BEBE-53519BB0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629" y="3010018"/>
            <a:ext cx="3055288" cy="30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7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662" y="1231392"/>
            <a:ext cx="10742676" cy="562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9492" y="102981"/>
            <a:ext cx="5468331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Hobby(</a:t>
            </a:r>
            <a:r>
              <a:rPr lang="ko-KR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사진 찍기</a:t>
            </a:r>
            <a:r>
              <a:rPr lang="en-US" altLang="ko-KR" sz="3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1508E-C304-78A6-53CB-15E981FB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05" y="1354609"/>
            <a:ext cx="2523565" cy="2523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B56818-9F97-3940-3D56-BFA10456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96" y="1354609"/>
            <a:ext cx="2523565" cy="25235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38A585-3AF3-61E6-27B5-4F8D731FF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746" y="1354609"/>
            <a:ext cx="2523566" cy="2523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41330B-6D3C-ABB2-22A8-4F0832573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906" y="4074459"/>
            <a:ext cx="2523565" cy="25235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3370B3-8B1E-2069-B74C-8422AFA14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395" y="4106304"/>
            <a:ext cx="2523565" cy="25235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349592-6890-2423-BE7A-6012EE12C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46" y="4044696"/>
            <a:ext cx="2523564" cy="25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26555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63</Words>
  <Application>Microsoft Office PowerPoint</Application>
  <PresentationFormat>와이드스크린</PresentationFormat>
  <Paragraphs>29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Wingdings</vt:lpstr>
      <vt:lpstr>7_Office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Baek SeoYun</cp:lastModifiedBy>
  <cp:revision>2</cp:revision>
  <dcterms:created xsi:type="dcterms:W3CDTF">2019-12-19T04:18:13Z</dcterms:created>
  <dcterms:modified xsi:type="dcterms:W3CDTF">2022-08-24T05:43:22Z</dcterms:modified>
</cp:coreProperties>
</file>